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5AF8-BC38-422B-9B02-6A7519CC4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58683-7626-417B-92F6-6CC234C67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44B74-B8C3-482F-8C66-FAD72E08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E2BC6-463A-46B2-B531-36FF0EB0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1240-5244-4CE9-A6D6-797AFECF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BC5E-4E62-4026-AF5D-1BCC6FA6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108EA-6500-49FC-BD1D-6C1B4C6C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28BD9-04CD-4F53-A65B-921CA38B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22F6B-AB00-475E-92D5-D8761AEB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0847E-F0DA-4602-8F7D-BB100EB4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A9F9B-9EEF-490F-AA9E-15963F240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E85F2-4D2B-4E92-9727-C9D1F00AB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CD0CA-7ACE-452F-933E-4217D660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1BCE-A1E6-4782-8DFF-BFEE22CE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621EB-8871-47EA-8770-9777C22B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1BE5-19C9-4D74-9F46-DF7A4BB0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B51B-4429-4808-B522-4D4D2527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F665-92A6-4DBF-A178-B3C2D622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484A-E817-47D6-B4F8-42AD0BEB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9852-6220-465F-882D-1DC886B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5A88-CD6C-4681-8B1B-4E4B9EB1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55BD3-9E7D-452D-BC1E-3CC2B4BA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4367-9715-4844-85E8-196AACDA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992E-5FA1-4F90-953D-40162C06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1DA6B-F5FD-4EF7-AC56-7A6A2DE7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D2DF-653B-4A38-B27B-B0D2298B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E430-492E-436E-B375-CB1C531AA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1862B-6F97-4EB3-AAA2-B5B3925D1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1762A-E94A-4771-9EDB-9B0F7553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A1B2E-7ABA-4665-9FBD-2B5FB390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FB3E7-0377-4078-8A05-8F39F399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F07C-B3CC-47A8-8185-AC27A910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1CE9B-72E5-4865-B04D-A9555D8D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66F0-A228-44C5-B3DC-06BC28F2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56D40-C916-479B-8BC6-474D75257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06C96-3582-4253-A083-C6989E199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63EBD-B833-47B3-932F-9F65FDB6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5B5D8-4DB6-4501-970B-A8C0CC2B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9D34F-F2BC-49C0-8737-384E4C5D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5617-A524-46D8-A11B-3C58212E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1AF44-E80B-4673-838F-59D7DF85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1D67D-510F-445D-8B32-5F5ECBB2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BFB10-970B-42F8-8ECD-B2621EB8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3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874C9-756C-4E3F-AFB1-A8E12026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C5900-9C4F-4F35-A1DE-4DC628C8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763E1-81C4-486C-8A82-7040A873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EE2C-EC91-4AB1-814F-99F1ACB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A57A-3348-4D99-BF8B-A139E7E1D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8A617-659C-4B8C-A75B-A159530E5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398D8-C4E2-481B-B560-0E491200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0A404-E28B-4C86-8698-5079E4E1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8B1B-A0B5-42FD-AD21-B181A571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FE41-0EFB-4A4E-88F1-E86C0BA5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538DB-DE00-4BC6-9158-EEC28778B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04AF1-D310-4608-8C8B-9B566F627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23D2-A1AC-443E-9838-7FF03963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1761-4BF6-4FDF-B3CF-021B43A0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9970A-A2D7-4B97-88B1-E56E80FC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1128E-D45C-4518-9C37-C0018384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C62D8-130A-469F-AE5D-B07AA77AE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03693-986C-4950-8AFD-4F408D1EC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FE58-C761-45C5-B4E8-7AAB879D10E3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F91CE-C561-47CC-8699-B06AAEC4C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1D99-27E0-40F9-8ED2-2818D0AF3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8044-FBDA-4CCC-B1E7-613612A56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 OF SMALL GROUP TEACHING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D3131-B7EF-48FF-9CA1-BFCC4F29E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4974"/>
          </a:xfrm>
        </p:spPr>
        <p:txBody>
          <a:bodyPr>
            <a:normAutofit/>
          </a:bodyPr>
          <a:lstStyle/>
          <a:p>
            <a:r>
              <a:rPr lang="en-US" dirty="0"/>
              <a:t>PLEASE ADD THE TITLE, THE TARGET AUDIENCE AND THE NAMES OF GROUP MEMBERS ON THIS SLIDE. </a:t>
            </a:r>
          </a:p>
          <a:p>
            <a:r>
              <a:rPr lang="en-US" dirty="0"/>
              <a:t>Please make sure to create a clear, concise presentation and observe the principles for appropriate design of slides.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For reference, please review: van </a:t>
            </a:r>
            <a:r>
              <a:rPr lang="en-US" sz="2000" dirty="0" err="1">
                <a:solidFill>
                  <a:srgbClr val="FF0000"/>
                </a:solidFill>
              </a:rPr>
              <a:t>Diggele</a:t>
            </a:r>
            <a:r>
              <a:rPr lang="en-US" sz="2000" dirty="0">
                <a:solidFill>
                  <a:srgbClr val="FF0000"/>
                </a:solidFill>
              </a:rPr>
              <a:t>, C., Burgess, A. &amp; </a:t>
            </a:r>
            <a:r>
              <a:rPr lang="en-US" sz="2000" dirty="0" err="1">
                <a:solidFill>
                  <a:srgbClr val="FF0000"/>
                </a:solidFill>
              </a:rPr>
              <a:t>Mellis</a:t>
            </a:r>
            <a:r>
              <a:rPr lang="en-US" sz="2000" dirty="0">
                <a:solidFill>
                  <a:srgbClr val="FF0000"/>
                </a:solidFill>
              </a:rPr>
              <a:t>, C. Planning, preparing and structuring a small group teaching session. BMC Med Educ 20, 462 (2020). https://doi.org/10.1186/s12909-020-02281-4 </a:t>
            </a:r>
          </a:p>
        </p:txBody>
      </p:sp>
    </p:spTree>
    <p:extLst>
      <p:ext uri="{BB962C8B-B14F-4D97-AF65-F5344CB8AC3E}">
        <p14:creationId xmlns:p14="http://schemas.microsoft.com/office/powerpoint/2010/main" val="35617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describe </a:t>
            </a:r>
            <a:r>
              <a:rPr lang="en-US" u="sng" dirty="0"/>
              <a:t>what kind of examination</a:t>
            </a:r>
            <a:r>
              <a:rPr lang="en-US" dirty="0"/>
              <a:t> you need to administer to test the achievement of learning objectives</a:t>
            </a:r>
          </a:p>
          <a:p>
            <a:pPr lvl="0"/>
            <a:r>
              <a:rPr lang="en-US" dirty="0"/>
              <a:t>Define the type and number of questions and your scoring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AND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Define how you would test validity and reliability of your assessment.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6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whether you will require remediation if the students are not successful in your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1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ADDITIONAL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</a:t>
            </a:r>
            <a:r>
              <a:rPr lang="tr-TR"/>
              <a:t>anything else not mentioned in prior slides (optional)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2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EF7A15-0E41-4B41-92E7-3DA15DA9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SLIDES BEYOND THIS POINT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7347C-4D70-444C-BD33-427DE1039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175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ASSESSMENT OF SMALL GROUP TEACHING ACTIVITY</vt:lpstr>
      <vt:lpstr>TYPE OF EXAMINATION</vt:lpstr>
      <vt:lpstr>VALIDITY AND RELIABILITY</vt:lpstr>
      <vt:lpstr>REMEDIATION</vt:lpstr>
      <vt:lpstr>ADDITIONAL INFORMATION</vt:lpstr>
      <vt:lpstr>NO MORE SLIDES BEYOND THIS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A LARGE GROUP TEACHING ACTIVITY (LECTURE)</dc:title>
  <dc:creator>Tihan, Tarik</dc:creator>
  <cp:lastModifiedBy>Tihan, Tarik</cp:lastModifiedBy>
  <cp:revision>9</cp:revision>
  <dcterms:created xsi:type="dcterms:W3CDTF">2022-06-02T16:22:46Z</dcterms:created>
  <dcterms:modified xsi:type="dcterms:W3CDTF">2022-06-14T13:30:52Z</dcterms:modified>
</cp:coreProperties>
</file>