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656" y="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95AF8-BC38-422B-9B02-6A7519CC4F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458683-7626-417B-92F6-6CC234C67C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44B74-B8C3-482F-8C66-FAD72E082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FE58-C761-45C5-B4E8-7AAB879D10E3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5E2BC6-463A-46B2-B531-36FF0EB06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BC1240-5244-4CE9-A6D6-797AFECFF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74F2-CA7D-4CE8-8524-F6CE3A43E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969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2BC5E-4E62-4026-AF5D-1BCC6FA6C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A108EA-6500-49FC-BD1D-6C1B4C6C0D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E28BD9-04CD-4F53-A65B-921CA38B9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FE58-C761-45C5-B4E8-7AAB879D10E3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A22F6B-AB00-475E-92D5-D8761AEB0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E0847E-F0DA-4602-8F7D-BB100EB4A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74F2-CA7D-4CE8-8524-F6CE3A43E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841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9A9F9B-9EEF-490F-AA9E-15963F240B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2E85F2-4D2B-4E92-9727-C9D1F00AB3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2CD0CA-7ACE-452F-933E-4217D660B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FE58-C761-45C5-B4E8-7AAB879D10E3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AC1BCE-A1E6-4782-8DFF-BFEE22CE6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C621EB-8871-47EA-8770-9777C22B0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74F2-CA7D-4CE8-8524-F6CE3A43E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046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81BE5-19C9-4D74-9F46-DF7A4BB04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BBB51B-4429-4808-B522-4D4D2527D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1CF665-92A6-4DBF-A178-B3C2D6223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FE58-C761-45C5-B4E8-7AAB879D10E3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3A484A-E817-47D6-B4F8-42AD0BEB2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309852-6220-465F-882D-1DC886B70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74F2-CA7D-4CE8-8524-F6CE3A43E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173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A5A88-CD6C-4681-8B1B-4E4B9EB1E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A55BD3-9E7D-452D-BC1E-3CC2B4BA9E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624367-9715-4844-85E8-196AACDA6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FE58-C761-45C5-B4E8-7AAB879D10E3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4E992E-5FA1-4F90-953D-40162C06D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51DA6B-F5FD-4EF7-AC56-7A6A2DE71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74F2-CA7D-4CE8-8524-F6CE3A43E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137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5D2DF-653B-4A38-B27B-B0D2298B5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ABE430-492E-436E-B375-CB1C531AA9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61862B-6F97-4EB3-AAA2-B5B3925D17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61762A-E94A-4771-9EDB-9B0F7553D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FE58-C761-45C5-B4E8-7AAB879D10E3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BA1B2E-7ABA-4665-9FBD-2B5FB390F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1FB3E7-0377-4078-8A05-8F39F3999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74F2-CA7D-4CE8-8524-F6CE3A43E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018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BF07C-B3CC-47A8-8185-AC27A910B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11CE9B-72E5-4865-B04D-A9555D8DEA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F566F0-A228-44C5-B3DC-06BC28F2C3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956D40-C916-479B-8BC6-474D752578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306C96-3582-4253-A083-C6989E1998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863EBD-B833-47B3-932F-9F65FDB6E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FE58-C761-45C5-B4E8-7AAB879D10E3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D5B5D8-4DB6-4501-970B-A8C0CC2BA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D9D34F-F2BC-49C0-8737-384E4C5DC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74F2-CA7D-4CE8-8524-F6CE3A43E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200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F5617-A524-46D8-A11B-3C58212E7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E1AF44-E80B-4673-838F-59D7DF85E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FE58-C761-45C5-B4E8-7AAB879D10E3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91D67D-510F-445D-8B32-5F5ECBB2E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EBFB10-970B-42F8-8ECD-B2621EB8C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74F2-CA7D-4CE8-8524-F6CE3A43E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138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D874C9-756C-4E3F-AFB1-A8E120261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FE58-C761-45C5-B4E8-7AAB879D10E3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7C5900-9C4F-4F35-A1DE-4DC628C80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F763E1-81C4-486C-8A82-7040A8739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74F2-CA7D-4CE8-8524-F6CE3A43E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490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AEE2C-EC91-4AB1-814F-99F1ACB23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1A57A-3348-4D99-BF8B-A139E7E1D0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08A617-659C-4B8C-A75B-A159530E5F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F398D8-C4E2-481B-B560-0E4912003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FE58-C761-45C5-B4E8-7AAB879D10E3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20A404-E28B-4C86-8698-5079E4E1E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878B1B-A0B5-42FD-AD21-B181A5717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74F2-CA7D-4CE8-8524-F6CE3A43E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166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0FE41-0EFB-4A4E-88F1-E86C0BA54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3538DB-DE00-4BC6-9158-EEC28778B5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204AF1-D310-4608-8C8B-9B566F6274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8A23D2-A1AC-443E-9838-7FF039631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CFE58-C761-45C5-B4E8-7AAB879D10E3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A61761-4BF6-4FDF-B3CF-021B43A06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09970A-A2D7-4B97-88B1-E56E80FC5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174F2-CA7D-4CE8-8524-F6CE3A43E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488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21128E-D45C-4518-9C37-C00183849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6C62D8-130A-469F-AE5D-B07AA77AE0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203693-986C-4950-8AFD-4F408D1EC5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CFE58-C761-45C5-B4E8-7AAB879D10E3}" type="datetimeFigureOut">
              <a:rPr lang="en-US" smtClean="0"/>
              <a:t>6/2/2022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2F91CE-C561-47CC-8699-B06AAEC4CC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E01D99-27E0-40F9-8ED2-2818D0AF3C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174F2-CA7D-4CE8-8524-F6CE3A43E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031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78044-FBDA-4CCC-B1E7-613612A562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PRESENTATION OF A LARGE GROUP TEACHING ACTIVITY (LECTURE)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CD3131-B7EF-48FF-9CA1-BFCC4F29E0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744974"/>
          </a:xfrm>
        </p:spPr>
        <p:txBody>
          <a:bodyPr>
            <a:normAutofit/>
          </a:bodyPr>
          <a:lstStyle/>
          <a:p>
            <a:r>
              <a:rPr lang="en-US" dirty="0"/>
              <a:t>PLEASE ADD THE TITLE AND THE TARGET AUDIENCE AND BOTH YOUR NAMES ON THIS SLIDE. </a:t>
            </a:r>
          </a:p>
          <a:p>
            <a:r>
              <a:rPr lang="en-US" dirty="0"/>
              <a:t>Please make sure to create a clear, concise presentation and observe the principles for appropriate design of slides. </a:t>
            </a:r>
          </a:p>
          <a:p>
            <a:pPr algn="just"/>
            <a:r>
              <a:rPr lang="en-US" dirty="0">
                <a:solidFill>
                  <a:srgbClr val="FF0000"/>
                </a:solidFill>
              </a:rPr>
              <a:t>For reference please review </a:t>
            </a:r>
            <a:r>
              <a:rPr lang="en-US" dirty="0" err="1">
                <a:solidFill>
                  <a:srgbClr val="FF0000"/>
                </a:solidFill>
              </a:rPr>
              <a:t>Naegle</a:t>
            </a:r>
            <a:r>
              <a:rPr lang="en-US" dirty="0">
                <a:solidFill>
                  <a:srgbClr val="FF0000"/>
                </a:solidFill>
              </a:rPr>
              <a:t> KM (2021) Ten simple rules for effective presentation slides. </a:t>
            </a:r>
            <a:r>
              <a:rPr lang="en-US" dirty="0" err="1">
                <a:solidFill>
                  <a:srgbClr val="FF0000"/>
                </a:solidFill>
              </a:rPr>
              <a:t>PLoS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Comput</a:t>
            </a:r>
            <a:r>
              <a:rPr lang="en-US" dirty="0">
                <a:solidFill>
                  <a:srgbClr val="FF0000"/>
                </a:solidFill>
              </a:rPr>
              <a:t> Biol 17(12): e1009554. https://doi.org/10.1371/journal.pcbi.1009554</a:t>
            </a:r>
          </a:p>
        </p:txBody>
      </p:sp>
    </p:spTree>
    <p:extLst>
      <p:ext uri="{BB962C8B-B14F-4D97-AF65-F5344CB8AC3E}">
        <p14:creationId xmlns:p14="http://schemas.microsoft.com/office/powerpoint/2010/main" val="3561774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7A95F-81F0-43B8-B1AB-8F2310ECC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877C0E-4378-42F4-8DBD-0FEE8EDE3A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Please LIST the </a:t>
            </a:r>
            <a:r>
              <a:rPr lang="en-US" u="sng" dirty="0"/>
              <a:t>learning objectives</a:t>
            </a:r>
            <a:r>
              <a:rPr lang="en-US" dirty="0"/>
              <a:t>, appropriately formatted and in sufficient numbers to be covered during the lecture.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16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7A95F-81F0-43B8-B1AB-8F2310ECC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INSTRUCTIONS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877C0E-4378-42F4-8DBD-0FEE8EDE3A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Please </a:t>
            </a:r>
            <a:r>
              <a:rPr lang="en-US" u="sng" dirty="0"/>
              <a:t>define whether the students need to be prepared </a:t>
            </a:r>
            <a:r>
              <a:rPr lang="en-US" dirty="0"/>
              <a:t>and if so, what they should do as preparation. Your instructions should be clear, specific and reasonable</a:t>
            </a:r>
          </a:p>
          <a:p>
            <a:r>
              <a:rPr lang="en-US" dirty="0"/>
              <a:t>Please also identify how much time (hours or book pages) will be required for this preparation</a:t>
            </a:r>
          </a:p>
          <a:p>
            <a:r>
              <a:rPr lang="en-US" dirty="0"/>
              <a:t>You may require no preparation or ask the students to complete tasks AFTER the lecture</a:t>
            </a:r>
          </a:p>
        </p:txBody>
      </p:sp>
    </p:spTree>
    <p:extLst>
      <p:ext uri="{BB962C8B-B14F-4D97-AF65-F5344CB8AC3E}">
        <p14:creationId xmlns:p14="http://schemas.microsoft.com/office/powerpoint/2010/main" val="3067666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7A95F-81F0-43B8-B1AB-8F2310ECC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OF A HANDOUT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877C0E-4378-42F4-8DBD-0FEE8EDE3A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Please provide an </a:t>
            </a:r>
            <a:r>
              <a:rPr lang="en-US" u="sng" dirty="0"/>
              <a:t>outline of your handout </a:t>
            </a:r>
            <a:r>
              <a:rPr lang="en-US" dirty="0"/>
              <a:t>. </a:t>
            </a:r>
          </a:p>
          <a:p>
            <a:pPr lvl="0"/>
            <a:r>
              <a:rPr lang="en-US" dirty="0"/>
              <a:t>The handout may also contain the specific learning objectives, a timetable, references, required reading etc.</a:t>
            </a:r>
          </a:p>
          <a:p>
            <a:pPr lvl="0"/>
            <a:r>
              <a:rPr lang="en-US" dirty="0"/>
              <a:t>Decide what will be necessary to include for students to successfully achieve the learning objectives for the lecture</a:t>
            </a:r>
          </a:p>
        </p:txBody>
      </p:sp>
    </p:spTree>
    <p:extLst>
      <p:ext uri="{BB962C8B-B14F-4D97-AF65-F5344CB8AC3E}">
        <p14:creationId xmlns:p14="http://schemas.microsoft.com/office/powerpoint/2010/main" val="1561902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7A95F-81F0-43B8-B1AB-8F2310ECC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877C0E-4378-42F4-8DBD-0FEE8EDE3A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Please describe </a:t>
            </a:r>
            <a:r>
              <a:rPr lang="en-US" u="sng" dirty="0"/>
              <a:t>what kind of examination</a:t>
            </a:r>
            <a:r>
              <a:rPr lang="en-US" dirty="0"/>
              <a:t> you need to administer to test the lecture content. </a:t>
            </a:r>
          </a:p>
          <a:p>
            <a:pPr lvl="0"/>
            <a:r>
              <a:rPr lang="en-US" dirty="0"/>
              <a:t>Define the type and number of questions and your scoring system. </a:t>
            </a:r>
          </a:p>
          <a:p>
            <a:pPr lvl="0"/>
            <a:r>
              <a:rPr lang="en-US" dirty="0"/>
              <a:t>Define how you would test validity and reliability of your assessment.</a:t>
            </a:r>
          </a:p>
          <a:p>
            <a:pPr lvl="0"/>
            <a:r>
              <a:rPr lang="en-US" dirty="0"/>
              <a:t>Describe how you would confirm that the learning objectives are achieved.</a:t>
            </a:r>
          </a:p>
          <a:p>
            <a:pPr lvl="0"/>
            <a:r>
              <a:rPr lang="en-US" dirty="0"/>
              <a:t>Describe whether you will require remediation if the students are not successful in your assessment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419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0EF7A15-0E41-4B41-92E7-3DA15DA97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 MORE SLIDES BEYOND THIS POINT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E7347C-4D70-444C-BD33-427DE103951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31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292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PRESENTATION OF A LARGE GROUP TEACHING ACTIVITY (LECTURE)</vt:lpstr>
      <vt:lpstr>THE LEARNING OBJECTIVES</vt:lpstr>
      <vt:lpstr>STUDENT INSTRUCTIONS</vt:lpstr>
      <vt:lpstr>OUTLINE OF A HANDOUT</vt:lpstr>
      <vt:lpstr>ASSESSMENT</vt:lpstr>
      <vt:lpstr>NO MORE SLIDES BEYOND THIS 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OF A LARGE GROUP TEACHING ACTIVITY (LECTURE)</dc:title>
  <dc:creator>Tihan, Tarik</dc:creator>
  <cp:lastModifiedBy>Tihan, Tarik</cp:lastModifiedBy>
  <cp:revision>5</cp:revision>
  <dcterms:created xsi:type="dcterms:W3CDTF">2022-06-02T16:22:46Z</dcterms:created>
  <dcterms:modified xsi:type="dcterms:W3CDTF">2022-06-02T20:17:37Z</dcterms:modified>
</cp:coreProperties>
</file>